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9"/>
  </p:notesMasterIdLst>
  <p:handoutMasterIdLst>
    <p:handoutMasterId r:id="rId20"/>
  </p:handoutMasterIdLst>
  <p:sldIdLst>
    <p:sldId id="421" r:id="rId5"/>
    <p:sldId id="38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08" r:id="rId18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DE88D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1" autoAdjust="0"/>
    <p:restoredTop sz="94434" autoAdjust="0"/>
  </p:normalViewPr>
  <p:slideViewPr>
    <p:cSldViewPr>
      <p:cViewPr varScale="1">
        <p:scale>
          <a:sx n="71" d="100"/>
          <a:sy n="71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Novembre 2017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22 dicembre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82944"/>
              </p:ext>
            </p:extLst>
          </p:nvPr>
        </p:nvGraphicFramePr>
        <p:xfrm>
          <a:off x="893702" y="939203"/>
          <a:ext cx="10404597" cy="4957356"/>
        </p:xfrm>
        <a:graphic>
          <a:graphicData uri="http://schemas.openxmlformats.org/drawingml/2006/table">
            <a:tbl>
              <a:tblPr/>
              <a:tblGrid>
                <a:gridCol w="1974417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  <a:gridCol w="70251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1.607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32.334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12.434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19.124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2016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Novembre 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49451"/>
              </p:ext>
            </p:extLst>
          </p:nvPr>
        </p:nvGraphicFramePr>
        <p:xfrm>
          <a:off x="577064" y="1052737"/>
          <a:ext cx="11037873" cy="4936021"/>
        </p:xfrm>
        <a:graphic>
          <a:graphicData uri="http://schemas.openxmlformats.org/drawingml/2006/table">
            <a:tbl>
              <a:tblPr/>
              <a:tblGrid>
                <a:gridCol w="309783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117.283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26.885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55.698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8.263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19.231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3.961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13.238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17.171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15.992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412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442151" y="188913"/>
            <a:ext cx="93076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2016 – Novembre 2017 </a:t>
            </a: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47201"/>
              </p:ext>
            </p:extLst>
          </p:nvPr>
        </p:nvGraphicFramePr>
        <p:xfrm>
          <a:off x="541059" y="1052737"/>
          <a:ext cx="11109883" cy="4936021"/>
        </p:xfrm>
        <a:graphic>
          <a:graphicData uri="http://schemas.openxmlformats.org/drawingml/2006/table">
            <a:tbl>
              <a:tblPr/>
              <a:tblGrid>
                <a:gridCol w="316984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10.315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professionale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5.683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3.414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26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389437" y="188913"/>
            <a:ext cx="94131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Gennaio 2016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Novembre 2017 </a:t>
            </a: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03794"/>
              </p:ext>
            </p:extLst>
          </p:nvPr>
        </p:nvGraphicFramePr>
        <p:xfrm>
          <a:off x="541060" y="1052737"/>
          <a:ext cx="11109881" cy="4498170"/>
        </p:xfrm>
        <a:graphic>
          <a:graphicData uri="http://schemas.openxmlformats.org/drawingml/2006/table">
            <a:tbl>
              <a:tblPr/>
              <a:tblGrid>
                <a:gridCol w="31698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1.651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45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16020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Novembre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92557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Novembre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37566"/>
              </p:ext>
            </p:extLst>
          </p:nvPr>
        </p:nvGraphicFramePr>
        <p:xfrm>
          <a:off x="803699" y="1305280"/>
          <a:ext cx="10584603" cy="3089172"/>
        </p:xfrm>
        <a:graphic>
          <a:graphicData uri="http://schemas.openxmlformats.org/drawingml/2006/table">
            <a:tbl>
              <a:tblPr/>
              <a:tblGrid>
                <a:gridCol w="1703885"/>
                <a:gridCol w="765313"/>
                <a:gridCol w="765313"/>
                <a:gridCol w="765313"/>
                <a:gridCol w="772341"/>
                <a:gridCol w="726555"/>
                <a:gridCol w="726555"/>
                <a:gridCol w="726555"/>
                <a:gridCol w="726555"/>
                <a:gridCol w="726555"/>
                <a:gridCol w="726555"/>
                <a:gridCol w="726555"/>
                <a:gridCol w="726553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2017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44.959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57.679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48.134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26.862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50.937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56.102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60.797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527.884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36.432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34.471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39.158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366.176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1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63230"/>
              </p:ext>
            </p:extLst>
          </p:nvPr>
        </p:nvGraphicFramePr>
        <p:xfrm>
          <a:off x="699797" y="1282232"/>
          <a:ext cx="10792407" cy="4753796"/>
        </p:xfrm>
        <a:graphic>
          <a:graphicData uri="http://schemas.openxmlformats.org/drawingml/2006/table">
            <a:tbl>
              <a:tblPr/>
              <a:tblGrid>
                <a:gridCol w="206229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  <a:gridCol w="72750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13.897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8.563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26.790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7.368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8.543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16.888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17.626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15.849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16.772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25.429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318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1370054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2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27661"/>
              </p:ext>
            </p:extLst>
          </p:nvPr>
        </p:nvGraphicFramePr>
        <p:xfrm>
          <a:off x="893468" y="785319"/>
          <a:ext cx="10405064" cy="5780022"/>
        </p:xfrm>
        <a:graphic>
          <a:graphicData uri="http://schemas.openxmlformats.org/drawingml/2006/table">
            <a:tbl>
              <a:tblPr/>
              <a:tblGrid>
                <a:gridCol w="1716073"/>
                <a:gridCol w="687972"/>
                <a:gridCol w="703617"/>
                <a:gridCol w="703617"/>
                <a:gridCol w="703617"/>
                <a:gridCol w="703617"/>
                <a:gridCol w="703617"/>
                <a:gridCol w="703617"/>
                <a:gridCol w="703617"/>
                <a:gridCol w="703617"/>
                <a:gridCol w="703617"/>
                <a:gridCol w="703617"/>
                <a:gridCol w="964849"/>
              </a:tblGrid>
              <a:tr h="5169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439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49.078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11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Novembre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16557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Novembre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Novembre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Novembre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Novembre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Novembre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Novembre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527.884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366.176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229.272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69.004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169.710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271.637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49.078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9.972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61.773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11.903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18.051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3.660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11932"/>
              </p:ext>
            </p:extLst>
          </p:nvPr>
        </p:nvGraphicFramePr>
        <p:xfrm>
          <a:off x="741585" y="399056"/>
          <a:ext cx="10728000" cy="18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62"/>
                <a:gridCol w="6625138"/>
              </a:tblGrid>
              <a:tr h="63547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Novembre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652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Icon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(Mar.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Arredamento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(T 1)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famigliari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35446"/>
              </p:ext>
            </p:extLst>
          </p:nvPr>
        </p:nvGraphicFramePr>
        <p:xfrm>
          <a:off x="741585" y="2806784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505"/>
                <a:gridCol w="6623495"/>
              </a:tblGrid>
              <a:tr h="584546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Novembre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Flair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Subito Pronto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2017</a:t>
            </a: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04570"/>
              </p:ext>
            </p:extLst>
          </p:nvPr>
        </p:nvGraphicFramePr>
        <p:xfrm>
          <a:off x="821692" y="939203"/>
          <a:ext cx="10548617" cy="4988868"/>
        </p:xfrm>
        <a:graphic>
          <a:graphicData uri="http://schemas.openxmlformats.org/drawingml/2006/table">
            <a:tbl>
              <a:tblPr/>
              <a:tblGrid>
                <a:gridCol w="1818425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  <a:gridCol w="727516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33.232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13.690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39.998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33.197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318.030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0824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14.376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9.250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21.075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170.979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7.273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136.459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smtClean="0">
                          <a:effectLst/>
                          <a:latin typeface="Arial" panose="020B0604020202020204" pitchFamily="34" charset="0"/>
                        </a:rPr>
                        <a:t>10.592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3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2017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93662"/>
              </p:ext>
            </p:extLst>
          </p:nvPr>
        </p:nvGraphicFramePr>
        <p:xfrm>
          <a:off x="515377" y="818179"/>
          <a:ext cx="11161247" cy="5792574"/>
        </p:xfrm>
        <a:graphic>
          <a:graphicData uri="http://schemas.openxmlformats.org/drawingml/2006/table">
            <a:tbl>
              <a:tblPr/>
              <a:tblGrid>
                <a:gridCol w="2228123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  <a:gridCol w="744427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29.975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285.696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6.184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9.704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88.797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16.555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18.391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158.545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3.709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52.675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117.335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22164</TotalTime>
  <Words>1962</Words>
  <Application>Microsoft Office PowerPoint</Application>
  <PresentationFormat>Widescreen</PresentationFormat>
  <Paragraphs>1260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2016 – Novembre 2017 - FATTURATI (per 1.000) E SPAZI 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1929</cp:revision>
  <cp:lastPrinted>2017-12-20T11:38:45Z</cp:lastPrinted>
  <dcterms:created xsi:type="dcterms:W3CDTF">2006-03-29T09:09:15Z</dcterms:created>
  <dcterms:modified xsi:type="dcterms:W3CDTF">2017-12-20T17:03:56Z</dcterms:modified>
</cp:coreProperties>
</file>