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9"/>
  </p:notesMasterIdLst>
  <p:handoutMasterIdLst>
    <p:handoutMasterId r:id="rId20"/>
  </p:handoutMasterIdLst>
  <p:sldIdLst>
    <p:sldId id="421" r:id="rId5"/>
    <p:sldId id="38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08" r:id="rId18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DE88D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1" autoAdjust="0"/>
    <p:restoredTop sz="94434" autoAdjust="0"/>
  </p:normalViewPr>
  <p:slideViewPr>
    <p:cSldViewPr>
      <p:cViewPr varScale="1">
        <p:scale>
          <a:sx n="71" d="100"/>
          <a:sy n="71" d="100"/>
        </p:scale>
        <p:origin x="450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DICEMBRE 2017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30 gennaio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24640"/>
              </p:ext>
            </p:extLst>
          </p:nvPr>
        </p:nvGraphicFramePr>
        <p:xfrm>
          <a:off x="722545" y="939203"/>
          <a:ext cx="10746911" cy="4957356"/>
        </p:xfrm>
        <a:graphic>
          <a:graphicData uri="http://schemas.openxmlformats.org/drawingml/2006/table">
            <a:tbl>
              <a:tblPr/>
              <a:tblGrid>
                <a:gridCol w="1900472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676205"/>
                <a:gridCol w="73197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1.607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13.551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2016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63418"/>
              </p:ext>
            </p:extLst>
          </p:nvPr>
        </p:nvGraphicFramePr>
        <p:xfrm>
          <a:off x="577064" y="1052737"/>
          <a:ext cx="11037873" cy="4936021"/>
        </p:xfrm>
        <a:graphic>
          <a:graphicData uri="http://schemas.openxmlformats.org/drawingml/2006/table">
            <a:tbl>
              <a:tblPr/>
              <a:tblGrid>
                <a:gridCol w="309783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127.172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29.702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60.658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22.030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4.269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17.567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3.995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412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442151" y="188913"/>
            <a:ext cx="93076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2016 – Dicembre 2017 </a:t>
            </a: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73110"/>
              </p:ext>
            </p:extLst>
          </p:nvPr>
        </p:nvGraphicFramePr>
        <p:xfrm>
          <a:off x="541059" y="1052737"/>
          <a:ext cx="11109883" cy="4936021"/>
        </p:xfrm>
        <a:graphic>
          <a:graphicData uri="http://schemas.openxmlformats.org/drawingml/2006/table">
            <a:tbl>
              <a:tblPr/>
              <a:tblGrid>
                <a:gridCol w="316984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1.504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professionale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3.053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2.601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4.871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1.923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26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389437" y="188913"/>
            <a:ext cx="94131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Gennaio 2016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2017 </a:t>
            </a: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16726"/>
              </p:ext>
            </p:extLst>
          </p:nvPr>
        </p:nvGraphicFramePr>
        <p:xfrm>
          <a:off x="541060" y="1052737"/>
          <a:ext cx="11109881" cy="4498170"/>
        </p:xfrm>
        <a:graphic>
          <a:graphicData uri="http://schemas.openxmlformats.org/drawingml/2006/table">
            <a:tbl>
              <a:tblPr/>
              <a:tblGrid>
                <a:gridCol w="31698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-24,0%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45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49352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09666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21624"/>
              </p:ext>
            </p:extLst>
          </p:nvPr>
        </p:nvGraphicFramePr>
        <p:xfrm>
          <a:off x="551385" y="1305280"/>
          <a:ext cx="11089231" cy="3089172"/>
        </p:xfrm>
        <a:graphic>
          <a:graphicData uri="http://schemas.openxmlformats.org/drawingml/2006/table">
            <a:tbl>
              <a:tblPr/>
              <a:tblGrid>
                <a:gridCol w="1670455"/>
                <a:gridCol w="750297"/>
                <a:gridCol w="750297"/>
                <a:gridCol w="750297"/>
                <a:gridCol w="757187"/>
                <a:gridCol w="712300"/>
                <a:gridCol w="712300"/>
                <a:gridCol w="712300"/>
                <a:gridCol w="712300"/>
                <a:gridCol w="712300"/>
                <a:gridCol w="712300"/>
                <a:gridCol w="712300"/>
                <a:gridCol w="712300"/>
                <a:gridCol w="712298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Totale2017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44.958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48.136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55.225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48.278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26.862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50.937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56.094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60.845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61.994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589.908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34.472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36.762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39.179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43.059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409.274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1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79927"/>
              </p:ext>
            </p:extLst>
          </p:nvPr>
        </p:nvGraphicFramePr>
        <p:xfrm>
          <a:off x="553580" y="1282232"/>
          <a:ext cx="11084841" cy="4803636"/>
        </p:xfrm>
        <a:graphic>
          <a:graphicData uri="http://schemas.openxmlformats.org/drawingml/2006/table">
            <a:tbl>
              <a:tblPr/>
              <a:tblGrid>
                <a:gridCol w="1970461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695112"/>
                <a:gridCol w="773036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13.897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8.563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31.251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7.009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7.474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8.555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9.522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16.888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17.626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15.849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18.459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25.429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28.197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302.820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318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1370054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2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91796"/>
              </p:ext>
            </p:extLst>
          </p:nvPr>
        </p:nvGraphicFramePr>
        <p:xfrm>
          <a:off x="623390" y="771872"/>
          <a:ext cx="10945220" cy="5701717"/>
        </p:xfrm>
        <a:graphic>
          <a:graphicData uri="http://schemas.openxmlformats.org/drawingml/2006/table">
            <a:tbl>
              <a:tblPr/>
              <a:tblGrid>
                <a:gridCol w="1919177"/>
                <a:gridCol w="661122"/>
                <a:gridCol w="676157"/>
                <a:gridCol w="676157"/>
                <a:gridCol w="676157"/>
                <a:gridCol w="676157"/>
                <a:gridCol w="676157"/>
                <a:gridCol w="676157"/>
                <a:gridCol w="676157"/>
                <a:gridCol w="676157"/>
                <a:gridCol w="676157"/>
                <a:gridCol w="676157"/>
                <a:gridCol w="676157"/>
                <a:gridCol w="927194"/>
              </a:tblGrid>
              <a:tr h="5169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439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5.646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67.420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11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Dicembre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14055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Dicembre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Dicembre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Dicembre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Dicembre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Dicembre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Dicembre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589.908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409.274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258.920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78.558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190.633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302.820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53.280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10.781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67.420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13.088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19.655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4.027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21154"/>
              </p:ext>
            </p:extLst>
          </p:nvPr>
        </p:nvGraphicFramePr>
        <p:xfrm>
          <a:off x="741585" y="399056"/>
          <a:ext cx="10728000" cy="18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62"/>
                <a:gridCol w="6625138"/>
              </a:tblGrid>
              <a:tr h="63547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652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Icon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(Mar.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Arredamento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(T 1)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famigliari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80619"/>
              </p:ext>
            </p:extLst>
          </p:nvPr>
        </p:nvGraphicFramePr>
        <p:xfrm>
          <a:off x="741585" y="2806784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505"/>
                <a:gridCol w="6623495"/>
              </a:tblGrid>
              <a:tr h="584546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Flair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Subito Pronto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2017</a:t>
            </a: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897"/>
              </p:ext>
            </p:extLst>
          </p:nvPr>
        </p:nvGraphicFramePr>
        <p:xfrm>
          <a:off x="686536" y="939203"/>
          <a:ext cx="10818928" cy="4988868"/>
        </p:xfrm>
        <a:graphic>
          <a:graphicData uri="http://schemas.openxmlformats.org/drawingml/2006/table">
            <a:tbl>
              <a:tblPr/>
              <a:tblGrid>
                <a:gridCol w="1724053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689760"/>
                <a:gridCol w="81775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33.232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13.690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39.998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33.197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28.723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346.753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0824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14.376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21.075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186.433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7.273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12.227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148.686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11.634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3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2017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49076"/>
              </p:ext>
            </p:extLst>
          </p:nvPr>
        </p:nvGraphicFramePr>
        <p:xfrm>
          <a:off x="191348" y="683709"/>
          <a:ext cx="11809305" cy="5743528"/>
        </p:xfrm>
        <a:graphic>
          <a:graphicData uri="http://schemas.openxmlformats.org/drawingml/2006/table">
            <a:tbl>
              <a:tblPr/>
              <a:tblGrid>
                <a:gridCol w="2210092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  <a:gridCol w="738401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29.975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26.101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311.797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6.184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9.704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98.127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16.555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18.391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172.882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3.709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5.493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58.167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10.779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128.114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3.327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35.124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22289</TotalTime>
  <Words>2045</Words>
  <Application>Microsoft Office PowerPoint</Application>
  <PresentationFormat>Widescreen</PresentationFormat>
  <Paragraphs>1334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2016 – Dicembre 2017 - FATTURATI (per 1.000) E SPAZI 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1932</cp:revision>
  <cp:lastPrinted>2018-01-24T10:20:10Z</cp:lastPrinted>
  <dcterms:created xsi:type="dcterms:W3CDTF">2006-03-29T09:09:15Z</dcterms:created>
  <dcterms:modified xsi:type="dcterms:W3CDTF">2018-01-25T13:41:59Z</dcterms:modified>
</cp:coreProperties>
</file>