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6"/>
  </p:notesMasterIdLst>
  <p:handoutMasterIdLst>
    <p:handoutMasterId r:id="rId17"/>
  </p:handoutMasterIdLst>
  <p:sldIdLst>
    <p:sldId id="407" r:id="rId6"/>
    <p:sldId id="396" r:id="rId7"/>
    <p:sldId id="389" r:id="rId8"/>
    <p:sldId id="393" r:id="rId9"/>
    <p:sldId id="373" r:id="rId10"/>
    <p:sldId id="411" r:id="rId11"/>
    <p:sldId id="410" r:id="rId12"/>
    <p:sldId id="387" r:id="rId13"/>
    <p:sldId id="388" r:id="rId14"/>
    <p:sldId id="408" r:id="rId15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002060"/>
    <a:srgbClr val="00467A"/>
    <a:srgbClr val="00266B"/>
    <a:srgbClr val="FFD88B"/>
    <a:srgbClr val="EE832A"/>
    <a:srgbClr val="FFB219"/>
    <a:srgbClr val="FFB400"/>
    <a:srgbClr val="FFDC95"/>
    <a:srgbClr val="DB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3716" autoAdjust="0"/>
  </p:normalViewPr>
  <p:slideViewPr>
    <p:cSldViewPr>
      <p:cViewPr varScale="1">
        <p:scale>
          <a:sx n="66" d="100"/>
          <a:sy n="66" d="100"/>
        </p:scale>
        <p:origin x="222" y="6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6.%20Giugno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6.%20Giugno\Elaborati%20finali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6.%20Giugno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8\06.%20Giugno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33488588461732E-2"/>
          <c:y val="2.95440280035935E-2"/>
          <c:w val="0.97333302282307654"/>
          <c:h val="0.78707912977716565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(grafico!$B$2:$H$2,grafico!$O$2:$P$2)</c:f>
              <c:numCache>
                <c:formatCode>0.0%</c:formatCode>
                <c:ptCount val="9"/>
                <c:pt idx="0">
                  <c:v>1.99347816562455E-3</c:v>
                </c:pt>
                <c:pt idx="1">
                  <c:v>1.3128636256598278E-2</c:v>
                </c:pt>
                <c:pt idx="2">
                  <c:v>6.3366514137412925E-3</c:v>
                </c:pt>
                <c:pt idx="3">
                  <c:v>1.0353951464576135E-2</c:v>
                </c:pt>
                <c:pt idx="4">
                  <c:v>1.4059612488638613E-2</c:v>
                </c:pt>
                <c:pt idx="5">
                  <c:v>8.0094082693736076E-3</c:v>
                </c:pt>
                <c:pt idx="6">
                  <c:v>0</c:v>
                </c:pt>
                <c:pt idx="7">
                  <c:v>1.0205014675964897E-2</c:v>
                </c:pt>
                <c:pt idx="8">
                  <c:v>9.2673513747951464E-3</c:v>
                </c:pt>
              </c:numCache>
            </c:numRef>
          </c:val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14,6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(grafico!$B$3:$H$3,grafico!$O$3:$P$3)</c:f>
              <c:numCache>
                <c:formatCode>0.0%</c:formatCode>
                <c:ptCount val="9"/>
                <c:pt idx="0">
                  <c:v>0.11679215877724994</c:v>
                </c:pt>
                <c:pt idx="1">
                  <c:v>0.12124757915028549</c:v>
                </c:pt>
                <c:pt idx="2">
                  <c:v>0.12418257410189865</c:v>
                </c:pt>
                <c:pt idx="3">
                  <c:v>0.14034505513300463</c:v>
                </c:pt>
                <c:pt idx="4">
                  <c:v>0.18301928217443095</c:v>
                </c:pt>
                <c:pt idx="5">
                  <c:v>0.17540696954691756</c:v>
                </c:pt>
                <c:pt idx="6">
                  <c:v>0</c:v>
                </c:pt>
                <c:pt idx="7">
                  <c:v>0.13664825085223736</c:v>
                </c:pt>
                <c:pt idx="8">
                  <c:v>0.14620923120409191</c:v>
                </c:pt>
              </c:numCache>
            </c:numRef>
          </c:val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13,4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(grafico!$B$4:$H$4,grafico!$O$4:$P$4)</c:f>
              <c:numCache>
                <c:formatCode>0.0%</c:formatCode>
                <c:ptCount val="9"/>
                <c:pt idx="0">
                  <c:v>0.13868286485031703</c:v>
                </c:pt>
                <c:pt idx="1">
                  <c:v>0.13467414059212382</c:v>
                </c:pt>
                <c:pt idx="2">
                  <c:v>0.13194598586258707</c:v>
                </c:pt>
                <c:pt idx="3">
                  <c:v>0.15331302195747376</c:v>
                </c:pt>
                <c:pt idx="4">
                  <c:v>0.14212860613606523</c:v>
                </c:pt>
                <c:pt idx="5">
                  <c:v>0.12735722538582156</c:v>
                </c:pt>
                <c:pt idx="6">
                  <c:v>0</c:v>
                </c:pt>
                <c:pt idx="7">
                  <c:v>0.13383012922072984</c:v>
                </c:pt>
                <c:pt idx="8">
                  <c:v>0.13817925478559576</c:v>
                </c:pt>
              </c:numCache>
            </c:numRef>
          </c:val>
        </c:ser>
        <c:ser>
          <c:idx val="3"/>
          <c:order val="3"/>
          <c:tx>
            <c:v>25" e 30" - Nazionale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64,7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68,1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69,6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69,4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(grafico!$B$5:$H$5,grafico!$O$5:$P$5)</c:f>
              <c:numCache>
                <c:formatCode>0.0%</c:formatCode>
                <c:ptCount val="9"/>
                <c:pt idx="0">
                  <c:v>0.73382215796358541</c:v>
                </c:pt>
                <c:pt idx="1">
                  <c:v>0.71963845101488866</c:v>
                </c:pt>
                <c:pt idx="2">
                  <c:v>0.71937534148340387</c:v>
                </c:pt>
                <c:pt idx="3">
                  <c:v>0.68582292343411166</c:v>
                </c:pt>
                <c:pt idx="4">
                  <c:v>0.64658015457421147</c:v>
                </c:pt>
                <c:pt idx="5">
                  <c:v>0.6810674052983412</c:v>
                </c:pt>
                <c:pt idx="6">
                  <c:v>0</c:v>
                </c:pt>
                <c:pt idx="7">
                  <c:v>0.69639838179129698</c:v>
                </c:pt>
                <c:pt idx="8">
                  <c:v>0.6943872551904301</c:v>
                </c:pt>
              </c:numCache>
            </c:numRef>
          </c:val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(grafico!$B$6:$H$6,grafico!$O$6:$P$6)</c:f>
              <c:numCache>
                <c:formatCode>0.0%</c:formatCode>
                <c:ptCount val="9"/>
                <c:pt idx="0">
                  <c:v>8.709340243223113E-3</c:v>
                </c:pt>
                <c:pt idx="1">
                  <c:v>1.1311192986103799E-2</c:v>
                </c:pt>
                <c:pt idx="2">
                  <c:v>1.8159447138369075E-2</c:v>
                </c:pt>
                <c:pt idx="3">
                  <c:v>1.0165048010833868E-2</c:v>
                </c:pt>
                <c:pt idx="4">
                  <c:v>1.4212344626653771E-2</c:v>
                </c:pt>
                <c:pt idx="5">
                  <c:v>8.1589914995460928E-3</c:v>
                </c:pt>
                <c:pt idx="6">
                  <c:v>0</c:v>
                </c:pt>
                <c:pt idx="7">
                  <c:v>2.2918223459770896E-2</c:v>
                </c:pt>
                <c:pt idx="8">
                  <c:v>1.1956907445087079E-2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86256"/>
        <c:axId val="133186648"/>
      </c:barChart>
      <c:catAx>
        <c:axId val="133186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186648"/>
        <c:crosses val="autoZero"/>
        <c:auto val="1"/>
        <c:lblAlgn val="ctr"/>
        <c:lblOffset val="100"/>
        <c:noMultiLvlLbl val="0"/>
      </c:catAx>
      <c:valAx>
        <c:axId val="133186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318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0,4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storico'!$C$31:$C$37</c:f>
              <c:numCache>
                <c:formatCode>0%</c:formatCode>
                <c:ptCount val="7"/>
                <c:pt idx="0">
                  <c:v>1.2813867772402673E-2</c:v>
                </c:pt>
                <c:pt idx="1">
                  <c:v>4.2409015413674856E-3</c:v>
                </c:pt>
                <c:pt idx="2">
                  <c:v>1.0370221969941492E-2</c:v>
                </c:pt>
                <c:pt idx="3">
                  <c:v>9.3973227098612111E-3</c:v>
                </c:pt>
                <c:pt idx="4">
                  <c:v>1.4525821640185076E-2</c:v>
                </c:pt>
                <c:pt idx="5">
                  <c:v>2.0698167343035128E-2</c:v>
                </c:pt>
                <c:pt idx="6">
                  <c:v>8.0094082693736076E-3</c:v>
                </c:pt>
              </c:numCache>
            </c:numRef>
          </c:val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141483270517888E-3"/>
                  <c:y val="-1.176049193304335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storico'!$D$31:$D$37</c:f>
              <c:numCache>
                <c:formatCode>0%</c:formatCode>
                <c:ptCount val="7"/>
                <c:pt idx="0">
                  <c:v>0.12952894638332182</c:v>
                </c:pt>
                <c:pt idx="1">
                  <c:v>0.12940720253682142</c:v>
                </c:pt>
                <c:pt idx="2">
                  <c:v>0.16496377174530033</c:v>
                </c:pt>
                <c:pt idx="3">
                  <c:v>0.14064028433410677</c:v>
                </c:pt>
                <c:pt idx="4">
                  <c:v>2.5695622264458467E-2</c:v>
                </c:pt>
                <c:pt idx="5">
                  <c:v>0.14389119730141908</c:v>
                </c:pt>
                <c:pt idx="6">
                  <c:v>0.17540696954691756</c:v>
                </c:pt>
              </c:numCache>
            </c:numRef>
          </c:val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storico'!$E$31:$E$37</c:f>
              <c:numCache>
                <c:formatCode>0%</c:formatCode>
                <c:ptCount val="7"/>
                <c:pt idx="0">
                  <c:v>0.10756210166628273</c:v>
                </c:pt>
                <c:pt idx="1">
                  <c:v>8.0548181152594059E-2</c:v>
                </c:pt>
                <c:pt idx="2">
                  <c:v>0.12638522525330098</c:v>
                </c:pt>
                <c:pt idx="3">
                  <c:v>0.11267910687560916</c:v>
                </c:pt>
                <c:pt idx="4">
                  <c:v>0.12825749639495151</c:v>
                </c:pt>
                <c:pt idx="5">
                  <c:v>0.1285907841566073</c:v>
                </c:pt>
                <c:pt idx="6">
                  <c:v>0.12735722538582156</c:v>
                </c:pt>
              </c:numCache>
            </c:numRef>
          </c:val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storico'!$F$31:$F$37</c:f>
              <c:numCache>
                <c:formatCode>0%</c:formatCode>
                <c:ptCount val="7"/>
                <c:pt idx="0">
                  <c:v>0.73572267574675576</c:v>
                </c:pt>
                <c:pt idx="1">
                  <c:v>0.76888714932050284</c:v>
                </c:pt>
                <c:pt idx="2">
                  <c:v>0.66857101517023387</c:v>
                </c:pt>
                <c:pt idx="3">
                  <c:v>0.69873414275764079</c:v>
                </c:pt>
                <c:pt idx="4">
                  <c:v>0.80314998004437699</c:v>
                </c:pt>
                <c:pt idx="5">
                  <c:v>0.68195254004359773</c:v>
                </c:pt>
                <c:pt idx="6">
                  <c:v>0.6810674052983412</c:v>
                </c:pt>
              </c:numCache>
            </c:numRef>
          </c:val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storico'!$G$31:$G$37</c:f>
              <c:numCache>
                <c:formatCode>0%</c:formatCode>
                <c:ptCount val="7"/>
                <c:pt idx="0">
                  <c:v>1.4372408431237042E-2</c:v>
                </c:pt>
                <c:pt idx="1">
                  <c:v>1.6916565448714161E-2</c:v>
                </c:pt>
                <c:pt idx="2">
                  <c:v>2.9709765861223338E-2</c:v>
                </c:pt>
                <c:pt idx="3">
                  <c:v>3.8549143322782059E-2</c:v>
                </c:pt>
                <c:pt idx="4">
                  <c:v>2.8371079656027903E-2</c:v>
                </c:pt>
                <c:pt idx="5">
                  <c:v>2.4867311155340726E-2</c:v>
                </c:pt>
                <c:pt idx="6">
                  <c:v>8.1589914995460928E-3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187432"/>
        <c:axId val="133187824"/>
      </c:barChart>
      <c:catAx>
        <c:axId val="13318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3187824"/>
        <c:crosses val="autoZero"/>
        <c:auto val="1"/>
        <c:lblAlgn val="ctr"/>
        <c:lblOffset val="100"/>
        <c:noMultiLvlLbl val="0"/>
      </c:catAx>
      <c:valAx>
        <c:axId val="13318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318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mensile!$C$2:$C$139</c:f>
              <c:strCache>
                <c:ptCount val="138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  <c:pt idx="135">
                  <c:v>Aprile</c:v>
                </c:pt>
                <c:pt idx="136">
                  <c:v>Maggio</c:v>
                </c:pt>
                <c:pt idx="137">
                  <c:v>Giugno</c:v>
                </c:pt>
              </c:strCache>
            </c:strRef>
          </c:cat>
          <c:val>
            <c:numRef>
              <c:f>mensile!$D$2:$D$139</c:f>
              <c:numCache>
                <c:formatCode>#,##0</c:formatCode>
                <c:ptCount val="138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19229</c:v>
                </c:pt>
                <c:pt idx="109">
                  <c:v>25755</c:v>
                </c:pt>
                <c:pt idx="110">
                  <c:v>29638</c:v>
                </c:pt>
                <c:pt idx="111">
                  <c:v>26617</c:v>
                </c:pt>
                <c:pt idx="112">
                  <c:v>31781</c:v>
                </c:pt>
                <c:pt idx="113">
                  <c:v>30602</c:v>
                </c:pt>
                <c:pt idx="114">
                  <c:v>30426</c:v>
                </c:pt>
                <c:pt idx="115">
                  <c:v>12086</c:v>
                </c:pt>
                <c:pt idx="116">
                  <c:v>25578</c:v>
                </c:pt>
                <c:pt idx="117">
                  <c:v>32325</c:v>
                </c:pt>
                <c:pt idx="118">
                  <c:v>34046</c:v>
                </c:pt>
                <c:pt idx="119">
                  <c:v>28769</c:v>
                </c:pt>
                <c:pt idx="120">
                  <c:v>19971</c:v>
                </c:pt>
                <c:pt idx="121">
                  <c:v>24839</c:v>
                </c:pt>
                <c:pt idx="122">
                  <c:v>29742</c:v>
                </c:pt>
                <c:pt idx="123">
                  <c:v>27477</c:v>
                </c:pt>
                <c:pt idx="124">
                  <c:v>36458</c:v>
                </c:pt>
                <c:pt idx="125">
                  <c:v>33325</c:v>
                </c:pt>
                <c:pt idx="126">
                  <c:v>28861</c:v>
                </c:pt>
                <c:pt idx="127">
                  <c:v>12021</c:v>
                </c:pt>
                <c:pt idx="128">
                  <c:v>28575</c:v>
                </c:pt>
                <c:pt idx="129">
                  <c:v>37041</c:v>
                </c:pt>
                <c:pt idx="130">
                  <c:v>37053</c:v>
                </c:pt>
                <c:pt idx="131">
                  <c:v>28956</c:v>
                </c:pt>
                <c:pt idx="132">
                  <c:v>21015</c:v>
                </c:pt>
                <c:pt idx="133">
                  <c:v>26071</c:v>
                </c:pt>
                <c:pt idx="134">
                  <c:v>32717</c:v>
                </c:pt>
                <c:pt idx="135">
                  <c:v>32521</c:v>
                </c:pt>
                <c:pt idx="136">
                  <c:v>35562</c:v>
                </c:pt>
                <c:pt idx="137">
                  <c:v>35621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181552"/>
        <c:axId val="133182336"/>
      </c:lineChart>
      <c:catAx>
        <c:axId val="13318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3182336"/>
        <c:crosses val="autoZero"/>
        <c:auto val="1"/>
        <c:lblAlgn val="ctr"/>
        <c:lblOffset val="100"/>
        <c:noMultiLvlLbl val="0"/>
      </c:catAx>
      <c:valAx>
        <c:axId val="133182336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318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740904"/>
        <c:axId val="188741296"/>
      </c:lineChart>
      <c:catAx>
        <c:axId val="188740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88741296"/>
        <c:crosses val="autoZero"/>
        <c:auto val="1"/>
        <c:lblAlgn val="ctr"/>
        <c:lblOffset val="100"/>
        <c:noMultiLvlLbl val="0"/>
      </c:catAx>
      <c:valAx>
        <c:axId val="188741296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88740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61924487783326E-2"/>
          <c:y val="2.2227501688289686E-2"/>
          <c:w val="0.93434293360413601"/>
          <c:h val="0.81979625059156602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mensile!$C$13:$C$139</c:f>
              <c:strCache>
                <c:ptCount val="127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mensile!$C$13:$C$139</c:f>
              <c:strCache>
                <c:ptCount val="127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</c:strCache>
            </c:strRef>
          </c:cat>
          <c:val>
            <c:numRef>
              <c:f>mensile!$E$13:$E$139</c:f>
              <c:numCache>
                <c:formatCode>#,##0</c:formatCode>
                <c:ptCount val="127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26579.333333333332</c:v>
                </c:pt>
                <c:pt idx="98">
                  <c:v>26703.75</c:v>
                </c:pt>
                <c:pt idx="99">
                  <c:v>26731.333333333332</c:v>
                </c:pt>
                <c:pt idx="100">
                  <c:v>26808.666666666668</c:v>
                </c:pt>
                <c:pt idx="101">
                  <c:v>26839.083333333332</c:v>
                </c:pt>
                <c:pt idx="102">
                  <c:v>26712.166666666668</c:v>
                </c:pt>
                <c:pt idx="103">
                  <c:v>26779.75</c:v>
                </c:pt>
                <c:pt idx="104">
                  <c:v>26846</c:v>
                </c:pt>
                <c:pt idx="105">
                  <c:v>26744.333333333332</c:v>
                </c:pt>
                <c:pt idx="106">
                  <c:v>26669</c:v>
                </c:pt>
                <c:pt idx="107">
                  <c:v>26925.166666666668</c:v>
                </c:pt>
                <c:pt idx="108">
                  <c:v>27237.666666666668</c:v>
                </c:pt>
                <c:pt idx="109">
                  <c:v>27299.5</c:v>
                </c:pt>
                <c:pt idx="110">
                  <c:v>27223.166666666668</c:v>
                </c:pt>
                <c:pt idx="111">
                  <c:v>27231.833333333332</c:v>
                </c:pt>
                <c:pt idx="112">
                  <c:v>27303.5</c:v>
                </c:pt>
                <c:pt idx="113">
                  <c:v>27693.25</c:v>
                </c:pt>
                <c:pt idx="114">
                  <c:v>27920.166666666668</c:v>
                </c:pt>
                <c:pt idx="115">
                  <c:v>27789.75</c:v>
                </c:pt>
                <c:pt idx="116">
                  <c:v>27784.333333333332</c:v>
                </c:pt>
                <c:pt idx="117">
                  <c:v>28034.083333333332</c:v>
                </c:pt>
                <c:pt idx="118">
                  <c:v>28427.083333333332</c:v>
                </c:pt>
                <c:pt idx="119">
                  <c:v>28677.666666666668</c:v>
                </c:pt>
                <c:pt idx="120">
                  <c:v>28693.25</c:v>
                </c:pt>
                <c:pt idx="121">
                  <c:v>28780.25</c:v>
                </c:pt>
                <c:pt idx="122">
                  <c:v>28882.916666666668</c:v>
                </c:pt>
                <c:pt idx="123">
                  <c:v>29130.833333333332</c:v>
                </c:pt>
                <c:pt idx="124">
                  <c:v>29551.166666666668</c:v>
                </c:pt>
                <c:pt idx="125">
                  <c:v>29476.5</c:v>
                </c:pt>
                <c:pt idx="126">
                  <c:v>29667.833333333332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742080"/>
        <c:axId val="188742472"/>
      </c:lineChart>
      <c:catAx>
        <c:axId val="18874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88742472"/>
        <c:crosses val="autoZero"/>
        <c:auto val="0"/>
        <c:lblAlgn val="ctr"/>
        <c:lblOffset val="100"/>
        <c:noMultiLvlLbl val="0"/>
      </c:catAx>
      <c:valAx>
        <c:axId val="188742472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88742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93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GIUGNO 2018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25 luglio 2018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58848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2017 – Giugno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70711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2017 – Giugno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6868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083522"/>
              </p:ext>
            </p:extLst>
          </p:nvPr>
        </p:nvGraphicFramePr>
        <p:xfrm>
          <a:off x="74222" y="1027297"/>
          <a:ext cx="11953328" cy="4939948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42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163.622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171.812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1663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Totale Avvisi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03425"/>
              </p:ext>
            </p:extLst>
          </p:nvPr>
        </p:nvGraphicFramePr>
        <p:xfrm>
          <a:off x="74222" y="1027297"/>
          <a:ext cx="11953328" cy="4865230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705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149.565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157.849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169.049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734.674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807.149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866.948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04595"/>
              </p:ext>
            </p:extLst>
          </p:nvPr>
        </p:nvGraphicFramePr>
        <p:xfrm>
          <a:off x="150277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91643"/>
                <a:gridCol w="864096"/>
                <a:gridCol w="864096"/>
                <a:gridCol w="864096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90.183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83.819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45.342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866.948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204.560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144.994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487.380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-724514" y="1052628"/>
            <a:ext cx="13662178" cy="5328700"/>
            <a:chOff x="-724514" y="1052628"/>
            <a:chExt cx="13662178" cy="532870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9409272" y="1054984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20.986.363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-724514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Gennaio 2018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2.556.336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8101270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. 2017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19.740.099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62143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Febbraio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3.010.823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805187" y="1052700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Marzo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3.748.352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050195" y="1052628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Aprile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3.917.345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326061" y="1055530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Maggio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3.876.067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5" name="Grafico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18085718"/>
                </p:ext>
              </p:extLst>
            </p:nvPr>
          </p:nvGraphicFramePr>
          <p:xfrm>
            <a:off x="263352" y="1652792"/>
            <a:ext cx="11665296" cy="4728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CasellaDiTesto 17"/>
            <p:cNvSpPr txBox="1"/>
            <p:nvPr/>
          </p:nvSpPr>
          <p:spPr>
            <a:xfrm>
              <a:off x="5588803" y="1055530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Giugno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3.877.440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Giugno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083919"/>
              </p:ext>
            </p:extLst>
          </p:nvPr>
        </p:nvGraphicFramePr>
        <p:xfrm>
          <a:off x="767408" y="980728"/>
          <a:ext cx="10460007" cy="539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Giugno 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91855" y="1054107"/>
            <a:ext cx="11394336" cy="5908018"/>
            <a:chOff x="391855" y="1054107"/>
            <a:chExt cx="11394336" cy="5908018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6668621" y="1439195"/>
              <a:ext cx="903600" cy="4359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2999084" y="1439361"/>
              <a:ext cx="903600" cy="4359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169804" y="1440189"/>
              <a:ext cx="903600" cy="4359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4829778" y="1439363"/>
              <a:ext cx="903600" cy="4359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206727" y="1056079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8493291" y="1429306"/>
              <a:ext cx="903600" cy="4359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 bwMode="auto">
            <a:xfrm>
              <a:off x="10323248" y="1438593"/>
              <a:ext cx="903600" cy="4359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132203" y="1057745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029728" y="1058564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849976" y="1058564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967315" y="1057411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785024" y="1055529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694256" y="1058704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621563" y="1057457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534768" y="1059202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9446266" y="1054107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0347577" y="1055728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1282191" y="1054107"/>
              <a:ext cx="50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graphicFrame>
          <p:nvGraphicFramePr>
            <p:cNvPr id="25" name="Grafico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71274620"/>
                </p:ext>
              </p:extLst>
            </p:nvPr>
          </p:nvGraphicFramePr>
          <p:xfrm>
            <a:off x="391855" y="1248766"/>
            <a:ext cx="11392778" cy="57133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Giugno 2018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561999" y="1187964"/>
            <a:ext cx="11145137" cy="5530469"/>
            <a:chOff x="561999" y="1187964"/>
            <a:chExt cx="11145137" cy="5530469"/>
          </a:xfrm>
        </p:grpSpPr>
        <p:sp>
          <p:nvSpPr>
            <p:cNvPr id="25" name="Rettangolo 24"/>
            <p:cNvSpPr/>
            <p:nvPr/>
          </p:nvSpPr>
          <p:spPr bwMode="auto">
            <a:xfrm>
              <a:off x="7119039" y="1576957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3138353" y="1573950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1157308" y="1574778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5130337" y="1573952"/>
              <a:ext cx="997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212647" y="1189936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9107857" y="1579768"/>
              <a:ext cx="9936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31396182"/>
                </p:ext>
              </p:extLst>
            </p:nvPr>
          </p:nvGraphicFramePr>
          <p:xfrm>
            <a:off x="793552" y="1574826"/>
            <a:ext cx="10799572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" name="Rettangolo 40"/>
            <p:cNvSpPr/>
            <p:nvPr/>
          </p:nvSpPr>
          <p:spPr bwMode="auto">
            <a:xfrm>
              <a:off x="11082634" y="1579939"/>
              <a:ext cx="3960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229563" y="1191602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200748" y="1192421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187366" y="1192421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207550" y="1191268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6191629" y="1189386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164996" y="1192561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8179933" y="1191314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9149653" y="1193059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10142431" y="1187964"/>
              <a:ext cx="936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1134935" y="1187964"/>
              <a:ext cx="521402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3" name="Grafico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70204111"/>
                </p:ext>
              </p:extLst>
            </p:nvPr>
          </p:nvGraphicFramePr>
          <p:xfrm>
            <a:off x="561999" y="1452749"/>
            <a:ext cx="11145137" cy="5265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23442</TotalTime>
  <Words>920</Words>
  <Application>Microsoft Office PowerPoint</Application>
  <PresentationFormat>Widescreen</PresentationFormat>
  <Paragraphs>746</Paragraphs>
  <Slides>10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Verdana</vt:lpstr>
      <vt:lpstr>Wingdings</vt:lpstr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2028</cp:revision>
  <cp:lastPrinted>2018-06-19T10:58:58Z</cp:lastPrinted>
  <dcterms:created xsi:type="dcterms:W3CDTF">2006-03-29T09:09:15Z</dcterms:created>
  <dcterms:modified xsi:type="dcterms:W3CDTF">2018-07-18T08:22:16Z</dcterms:modified>
</cp:coreProperties>
</file>